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5" r:id="rId3"/>
  </p:sldIdLst>
  <p:sldSz cx="7235825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8" d="100"/>
          <a:sy n="58" d="100"/>
        </p:scale>
        <p:origin x="18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621191"/>
            <a:ext cx="6150451" cy="3448756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202944"/>
            <a:ext cx="5426869" cy="2391656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4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32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27403"/>
            <a:ext cx="1560225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27403"/>
            <a:ext cx="4590226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7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469624"/>
            <a:ext cx="6240899" cy="412062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629226"/>
            <a:ext cx="6240899" cy="2166937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19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80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27405"/>
            <a:ext cx="6240899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428347"/>
            <a:ext cx="3061093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618442"/>
            <a:ext cx="306109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428347"/>
            <a:ext cx="3076168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618442"/>
            <a:ext cx="3076168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05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6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426283"/>
            <a:ext cx="3663136" cy="7039681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7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426283"/>
            <a:ext cx="3663136" cy="7039681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4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27405"/>
            <a:ext cx="6240899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637014"/>
            <a:ext cx="6240899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6614-D057-4C03-936C-D60627E39AD5}" type="datetimeFigureOut">
              <a:rPr lang="sv-SE" smtClean="0"/>
              <a:t>2019-06-08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181397"/>
            <a:ext cx="244209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8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4.jpg"/><Relationship Id="rId18" Type="http://schemas.openxmlformats.org/officeDocument/2006/relationships/image" Target="../media/image17.jpg"/><Relationship Id="rId3" Type="http://schemas.openxmlformats.org/officeDocument/2006/relationships/image" Target="../media/image8.jpg"/><Relationship Id="rId7" Type="http://schemas.openxmlformats.org/officeDocument/2006/relationships/image" Target="../media/image4.jpg"/><Relationship Id="rId12" Type="http://schemas.openxmlformats.org/officeDocument/2006/relationships/image" Target="../media/image13.jpg"/><Relationship Id="rId17" Type="http://schemas.openxmlformats.org/officeDocument/2006/relationships/image" Target="../media/image16.jpg"/><Relationship Id="rId2" Type="http://schemas.openxmlformats.org/officeDocument/2006/relationships/image" Target="../media/image3.jpg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11" Type="http://schemas.openxmlformats.org/officeDocument/2006/relationships/image" Target="../media/image12.jpg"/><Relationship Id="rId5" Type="http://schemas.openxmlformats.org/officeDocument/2006/relationships/image" Target="../media/image10.jpg"/><Relationship Id="rId15" Type="http://schemas.openxmlformats.org/officeDocument/2006/relationships/image" Target="../media/image6.jpg"/><Relationship Id="rId10" Type="http://schemas.openxmlformats.org/officeDocument/2006/relationships/image" Target="../media/image2.jpg"/><Relationship Id="rId4" Type="http://schemas.openxmlformats.org/officeDocument/2006/relationships/image" Target="../media/image9.jpg"/><Relationship Id="rId9" Type="http://schemas.openxmlformats.org/officeDocument/2006/relationships/image" Target="../media/image5.jpg"/><Relationship Id="rId1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F20061D-967A-4A6A-BB9B-32D2CE505DB5}"/>
              </a:ext>
            </a:extLst>
          </p:cNvPr>
          <p:cNvSpPr/>
          <p:nvPr/>
        </p:nvSpPr>
        <p:spPr>
          <a:xfrm>
            <a:off x="235837" y="-5529"/>
            <a:ext cx="650627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/>
              <a:t>Loppa för hållbarhet</a:t>
            </a:r>
          </a:p>
          <a:p>
            <a:r>
              <a:rPr lang="sv-SE" sz="1200" dirty="0"/>
              <a:t>Med denna loppa kan du utmana dina vänner att göra något hållbart. </a:t>
            </a:r>
          </a:p>
          <a:p>
            <a:pPr>
              <a:spcBef>
                <a:spcPts val="600"/>
              </a:spcBef>
            </a:pPr>
            <a:r>
              <a:rPr lang="sv-SE" sz="1200" dirty="0"/>
              <a:t>Gör så här: </a:t>
            </a:r>
          </a:p>
          <a:p>
            <a:r>
              <a:rPr lang="sv-SE" sz="1200" dirty="0"/>
              <a:t>1. Fråga: Vill du anta en hållbar utmaning?</a:t>
            </a:r>
          </a:p>
          <a:p>
            <a:r>
              <a:rPr lang="sv-SE" sz="1200" dirty="0"/>
              <a:t>2. Be personen välja färg. Läs vad det står på färgen (de kan få läsa innan de väljer).</a:t>
            </a:r>
          </a:p>
          <a:p>
            <a:r>
              <a:rPr lang="sv-SE" sz="1200" dirty="0"/>
              <a:t>3. Be personen välja ett nummer.</a:t>
            </a:r>
          </a:p>
          <a:p>
            <a:r>
              <a:rPr lang="sv-SE" sz="1200" dirty="0"/>
              <a:t>4. Räkna fram angivet antal.</a:t>
            </a:r>
          </a:p>
          <a:p>
            <a:r>
              <a:rPr lang="sv-SE" sz="1200" dirty="0"/>
              <a:t>5. Be personen välja ett globalt mål.</a:t>
            </a:r>
          </a:p>
          <a:p>
            <a:r>
              <a:rPr lang="sv-SE" sz="1200" dirty="0"/>
              <a:t>6.  Vik upp fliken och läs utmaningen. </a:t>
            </a:r>
          </a:p>
          <a:p>
            <a:pPr>
              <a:spcBef>
                <a:spcPts val="600"/>
              </a:spcBef>
            </a:pPr>
            <a:r>
              <a:rPr lang="sv-SE" sz="1200" dirty="0"/>
              <a:t>Instruktion för att vika loppan finns på: https://sv.wikipedia.org/wiki/Pappersloppa</a:t>
            </a:r>
          </a:p>
        </p:txBody>
      </p:sp>
      <p:sp>
        <p:nvSpPr>
          <p:cNvPr id="9" name="Flödesschema: Sammanför och sortera 8">
            <a:extLst>
              <a:ext uri="{FF2B5EF4-FFF2-40B4-BE49-F238E27FC236}">
                <a16:creationId xmlns:a16="http://schemas.microsoft.com/office/drawing/2014/main" id="{82484E2A-5574-499F-803A-1550DD1C8391}"/>
              </a:ext>
            </a:extLst>
          </p:cNvPr>
          <p:cNvSpPr/>
          <p:nvPr/>
        </p:nvSpPr>
        <p:spPr>
          <a:xfrm>
            <a:off x="7853" y="2700362"/>
            <a:ext cx="7199313" cy="7199313"/>
          </a:xfrm>
          <a:prstGeom prst="flowChartCollat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om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E053986-3FEE-4910-9B77-289DE4C8AECD}"/>
              </a:ext>
            </a:extLst>
          </p:cNvPr>
          <p:cNvSpPr/>
          <p:nvPr/>
        </p:nvSpPr>
        <p:spPr>
          <a:xfrm>
            <a:off x="7852" y="2691530"/>
            <a:ext cx="1815153" cy="1778363"/>
          </a:xfrm>
          <a:prstGeom prst="actionButtonBlank">
            <a:avLst/>
          </a:prstGeom>
          <a:solidFill>
            <a:srgbClr val="E4283F"/>
          </a:solidFill>
          <a:ln w="28575">
            <a:solidFill>
              <a:srgbClr val="E42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1" name="Tom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8B06FF5-9A38-4557-82BC-2060571F0733}"/>
              </a:ext>
            </a:extLst>
          </p:cNvPr>
          <p:cNvSpPr/>
          <p:nvPr/>
        </p:nvSpPr>
        <p:spPr>
          <a:xfrm>
            <a:off x="5392012" y="8112363"/>
            <a:ext cx="1815153" cy="1778363"/>
          </a:xfrm>
          <a:prstGeom prst="actionButtonBlank">
            <a:avLst/>
          </a:prstGeom>
          <a:solidFill>
            <a:srgbClr val="5AB949"/>
          </a:solidFill>
          <a:ln w="28575">
            <a:solidFill>
              <a:srgbClr val="5AB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2" name="Tom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953F68A-043A-44CF-8FAB-7353F5374CE3}"/>
              </a:ext>
            </a:extLst>
          </p:cNvPr>
          <p:cNvSpPr/>
          <p:nvPr/>
        </p:nvSpPr>
        <p:spPr>
          <a:xfrm>
            <a:off x="5392013" y="2686307"/>
            <a:ext cx="1815153" cy="1778363"/>
          </a:xfrm>
          <a:prstGeom prst="actionButtonBlank">
            <a:avLst/>
          </a:prstGeom>
          <a:solidFill>
            <a:srgbClr val="2496D3"/>
          </a:solidFill>
          <a:ln w="28575">
            <a:solidFill>
              <a:srgbClr val="249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3" name="Tom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30BBDA6-706C-4863-BD1A-0BD5BF971E32}"/>
              </a:ext>
            </a:extLst>
          </p:cNvPr>
          <p:cNvSpPr/>
          <p:nvPr/>
        </p:nvSpPr>
        <p:spPr>
          <a:xfrm>
            <a:off x="7851" y="8112363"/>
            <a:ext cx="1815153" cy="1778363"/>
          </a:xfrm>
          <a:prstGeom prst="actionButtonBlank">
            <a:avLst/>
          </a:prstGeom>
          <a:solidFill>
            <a:srgbClr val="FFC000"/>
          </a:solidFill>
          <a:ln w="28575">
            <a:solidFill>
              <a:srgbClr val="FB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600" dirty="0">
              <a:latin typeface="+mj-lt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F0EE0D0-5491-4374-BC72-7BAE9A1C6336}"/>
              </a:ext>
            </a:extLst>
          </p:cNvPr>
          <p:cNvSpPr txBox="1"/>
          <p:nvPr/>
        </p:nvSpPr>
        <p:spPr>
          <a:xfrm rot="2768013">
            <a:off x="-311214" y="8216099"/>
            <a:ext cx="2485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senast nästa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söndag inspirera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minst 5 personer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att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B74A59E-EDFD-4B6C-8278-EA355CA9BD6D}"/>
              </a:ext>
            </a:extLst>
          </p:cNvPr>
          <p:cNvSpPr txBox="1"/>
          <p:nvPr/>
        </p:nvSpPr>
        <p:spPr>
          <a:xfrm rot="8231567">
            <a:off x="-26701" y="2910096"/>
            <a:ext cx="1884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 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under kommande tre dagar </a:t>
            </a:r>
          </a:p>
          <a:p>
            <a:pPr algn="ctr"/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91D0465-F652-4054-BF8E-64018A576971}"/>
              </a:ext>
            </a:extLst>
          </p:cNvPr>
          <p:cNvSpPr txBox="1"/>
          <p:nvPr/>
        </p:nvSpPr>
        <p:spPr>
          <a:xfrm rot="18737665">
            <a:off x="5364019" y="8262877"/>
            <a:ext cx="1871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 tillsammans med en annan person under veckan </a:t>
            </a:r>
          </a:p>
          <a:p>
            <a:pPr algn="ctr"/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9EB46F8A-C874-4D21-8D43-AEB1D12ADE41}"/>
              </a:ext>
            </a:extLst>
          </p:cNvPr>
          <p:cNvSpPr txBox="1"/>
          <p:nvPr/>
        </p:nvSpPr>
        <p:spPr>
          <a:xfrm rot="13288277">
            <a:off x="5684783" y="2744132"/>
            <a:ext cx="1338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idag samla information och planera för att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031AF6A-96FA-4C67-B570-11A0E4897C03}"/>
              </a:ext>
            </a:extLst>
          </p:cNvPr>
          <p:cNvSpPr/>
          <p:nvPr/>
        </p:nvSpPr>
        <p:spPr>
          <a:xfrm rot="16200000">
            <a:off x="1119885" y="5069036"/>
            <a:ext cx="15489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j-lt"/>
              </a:rPr>
              <a:t>läsa</a:t>
            </a:r>
          </a:p>
          <a:p>
            <a:r>
              <a:rPr lang="sv-SE" dirty="0">
                <a:latin typeface="+mj-lt"/>
              </a:rPr>
              <a:t>läxor med ett flyktingbarn</a:t>
            </a:r>
          </a:p>
        </p:txBody>
      </p:sp>
      <p:sp>
        <p:nvSpPr>
          <p:cNvPr id="23" name="Flödesschema: Sortera 22">
            <a:extLst>
              <a:ext uri="{FF2B5EF4-FFF2-40B4-BE49-F238E27FC236}">
                <a16:creationId xmlns:a16="http://schemas.microsoft.com/office/drawing/2014/main" id="{FD9ACFFD-7ED4-474F-9E89-FB67E58B64DA}"/>
              </a:ext>
            </a:extLst>
          </p:cNvPr>
          <p:cNvSpPr/>
          <p:nvPr/>
        </p:nvSpPr>
        <p:spPr>
          <a:xfrm>
            <a:off x="-3529" y="2702307"/>
            <a:ext cx="7199313" cy="7204450"/>
          </a:xfrm>
          <a:prstGeom prst="flowChartSor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24" name="Flödesschema: Sortera 23">
            <a:extLst>
              <a:ext uri="{FF2B5EF4-FFF2-40B4-BE49-F238E27FC236}">
                <a16:creationId xmlns:a16="http://schemas.microsoft.com/office/drawing/2014/main" id="{34444346-A3B7-4BC2-9065-19B008AA2491}"/>
              </a:ext>
            </a:extLst>
          </p:cNvPr>
          <p:cNvSpPr/>
          <p:nvPr/>
        </p:nvSpPr>
        <p:spPr>
          <a:xfrm rot="16200000">
            <a:off x="-1115" y="2709109"/>
            <a:ext cx="7199313" cy="7204450"/>
          </a:xfrm>
          <a:prstGeom prst="flowChartSor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1E0C4F85-FAFD-4652-B16A-FA02E06CAB3D}"/>
              </a:ext>
            </a:extLst>
          </p:cNvPr>
          <p:cNvSpPr/>
          <p:nvPr/>
        </p:nvSpPr>
        <p:spPr>
          <a:xfrm rot="16200000">
            <a:off x="1279901" y="6233757"/>
            <a:ext cx="1201675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plocka två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plastkassar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med  plast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från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naturen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7073A0C-A100-4A1B-B05F-E30A9FF2EEA9}"/>
              </a:ext>
            </a:extLst>
          </p:cNvPr>
          <p:cNvSpPr/>
          <p:nvPr/>
        </p:nvSpPr>
        <p:spPr>
          <a:xfrm>
            <a:off x="1820865" y="4005987"/>
            <a:ext cx="18151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>
                <a:latin typeface="+mj-lt"/>
              </a:rPr>
              <a:t>bara</a:t>
            </a:r>
            <a:br>
              <a:rPr lang="sv-SE" dirty="0">
                <a:latin typeface="+mj-lt"/>
              </a:rPr>
            </a:br>
            <a:r>
              <a:rPr lang="sv-SE" dirty="0">
                <a:latin typeface="+mj-lt"/>
              </a:rPr>
              <a:t>köpa ekologiska</a:t>
            </a:r>
            <a:br>
              <a:rPr lang="sv-SE" dirty="0">
                <a:latin typeface="+mj-lt"/>
              </a:rPr>
            </a:br>
            <a:r>
              <a:rPr lang="sv-SE" dirty="0">
                <a:latin typeface="+mj-lt"/>
              </a:rPr>
              <a:t>matvaror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D6E08DF0-9350-4A01-9F07-6CC396A8FF6E}"/>
              </a:ext>
            </a:extLst>
          </p:cNvPr>
          <p:cNvSpPr/>
          <p:nvPr/>
        </p:nvSpPr>
        <p:spPr>
          <a:xfrm>
            <a:off x="1467746" y="4432290"/>
            <a:ext cx="21980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47697EE-CA4D-463B-9E92-7BE045BF83B4}"/>
              </a:ext>
            </a:extLst>
          </p:cNvPr>
          <p:cNvSpPr/>
          <p:nvPr/>
        </p:nvSpPr>
        <p:spPr>
          <a:xfrm>
            <a:off x="3622299" y="3740691"/>
            <a:ext cx="14662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byta el-abonnemang till sol-, vind- och vatten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kraft</a:t>
            </a:r>
            <a:endParaRPr lang="sv-SE" dirty="0">
              <a:latin typeface="+mj-lt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F848EB6-6165-4322-AE80-168DE7F027DD}"/>
              </a:ext>
            </a:extLst>
          </p:cNvPr>
          <p:cNvSpPr/>
          <p:nvPr/>
        </p:nvSpPr>
        <p:spPr>
          <a:xfrm rot="10800000">
            <a:off x="2171236" y="7646465"/>
            <a:ext cx="136503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gå en lång promenad i skogen</a:t>
            </a:r>
            <a:endParaRPr lang="sv-SE" dirty="0">
              <a:latin typeface="+mj-lt"/>
            </a:endParaRPr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D9442C19-E3B9-4385-A434-9710821B2A48}"/>
              </a:ext>
            </a:extLst>
          </p:cNvPr>
          <p:cNvSpPr/>
          <p:nvPr/>
        </p:nvSpPr>
        <p:spPr>
          <a:xfrm rot="10800000">
            <a:off x="3614879" y="7646465"/>
            <a:ext cx="18337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ta en 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jobbfika med en flykting</a:t>
            </a:r>
            <a:endParaRPr lang="sv-SE" dirty="0"/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07D02143-FB89-44E5-AE15-1B9B36633C9A}"/>
              </a:ext>
            </a:extLst>
          </p:cNvPr>
          <p:cNvSpPr/>
          <p:nvPr/>
        </p:nvSpPr>
        <p:spPr>
          <a:xfrm rot="5400000">
            <a:off x="4789740" y="6541302"/>
            <a:ext cx="9553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inte äta</a:t>
            </a: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rött kött</a:t>
            </a:r>
            <a:endParaRPr lang="sv-SE" dirty="0"/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4769870-4355-4327-B1BE-5F118B66E523}"/>
              </a:ext>
            </a:extLst>
          </p:cNvPr>
          <p:cNvSpPr/>
          <p:nvPr/>
        </p:nvSpPr>
        <p:spPr>
          <a:xfrm rot="5400000">
            <a:off x="4520991" y="4998483"/>
            <a:ext cx="141442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sälja något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 på Blocket,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 Tradera eller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sv-SE" dirty="0" err="1">
                <a:solidFill>
                  <a:srgbClr val="000000"/>
                </a:solidFill>
                <a:latin typeface="Calibri" panose="020F0502020204030204" pitchFamily="34" charset="0"/>
              </a:rPr>
              <a:t>Sellpy</a:t>
            </a:r>
            <a:endParaRPr lang="sv-SE" dirty="0"/>
          </a:p>
        </p:txBody>
      </p:sp>
      <p:pic>
        <p:nvPicPr>
          <p:cNvPr id="39" name="Bildobjekt 38" descr="En bild som visar clipart&#10;&#10;Automatiskt genererad beskrivning">
            <a:extLst>
              <a:ext uri="{FF2B5EF4-FFF2-40B4-BE49-F238E27FC236}">
                <a16:creationId xmlns:a16="http://schemas.microsoft.com/office/drawing/2014/main" id="{B0CDA99F-7EE4-4DFC-A3C6-18C0F0CCF0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37" y="4543502"/>
            <a:ext cx="791553" cy="791553"/>
          </a:xfrm>
          <a:prstGeom prst="rect">
            <a:avLst/>
          </a:prstGeom>
        </p:spPr>
      </p:pic>
      <p:pic>
        <p:nvPicPr>
          <p:cNvPr id="42" name="Bildobjekt 41" descr="En bild som visar grön&#10;&#10;Automatiskt genererad beskrivning">
            <a:extLst>
              <a:ext uri="{FF2B5EF4-FFF2-40B4-BE49-F238E27FC236}">
                <a16:creationId xmlns:a16="http://schemas.microsoft.com/office/drawing/2014/main" id="{FB815D9F-0C8C-4521-8C77-827C583CD4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09298" y="2756495"/>
            <a:ext cx="791553" cy="791553"/>
          </a:xfrm>
          <a:prstGeom prst="rect">
            <a:avLst/>
          </a:prstGeom>
        </p:spPr>
      </p:pic>
      <p:pic>
        <p:nvPicPr>
          <p:cNvPr id="44" name="Bildobjekt 43">
            <a:extLst>
              <a:ext uri="{FF2B5EF4-FFF2-40B4-BE49-F238E27FC236}">
                <a16:creationId xmlns:a16="http://schemas.microsoft.com/office/drawing/2014/main" id="{B918F883-58CA-4B33-B8F4-40837AF9FD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31775" y="2756495"/>
            <a:ext cx="791553" cy="791553"/>
          </a:xfrm>
          <a:prstGeom prst="rect">
            <a:avLst/>
          </a:prstGeom>
        </p:spPr>
      </p:pic>
      <p:pic>
        <p:nvPicPr>
          <p:cNvPr id="45" name="Bildobjekt 44">
            <a:extLst>
              <a:ext uri="{FF2B5EF4-FFF2-40B4-BE49-F238E27FC236}">
                <a16:creationId xmlns:a16="http://schemas.microsoft.com/office/drawing/2014/main" id="{CD828F12-AAA7-474C-B262-4BC2C109A2F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797" y="4543501"/>
            <a:ext cx="791553" cy="791553"/>
          </a:xfrm>
          <a:prstGeom prst="rect">
            <a:avLst/>
          </a:prstGeom>
        </p:spPr>
      </p:pic>
      <p:pic>
        <p:nvPicPr>
          <p:cNvPr id="46" name="Bildobjekt 45">
            <a:extLst>
              <a:ext uri="{FF2B5EF4-FFF2-40B4-BE49-F238E27FC236}">
                <a16:creationId xmlns:a16="http://schemas.microsoft.com/office/drawing/2014/main" id="{3ADF0A46-082A-4901-B5F4-520BCC4EC4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2587" y="7254384"/>
            <a:ext cx="791553" cy="791553"/>
          </a:xfrm>
          <a:prstGeom prst="rect">
            <a:avLst/>
          </a:prstGeom>
        </p:spPr>
      </p:pic>
      <p:pic>
        <p:nvPicPr>
          <p:cNvPr id="47" name="Bildobjekt 46">
            <a:extLst>
              <a:ext uri="{FF2B5EF4-FFF2-40B4-BE49-F238E27FC236}">
                <a16:creationId xmlns:a16="http://schemas.microsoft.com/office/drawing/2014/main" id="{E2B68D33-0059-4A92-B5BE-507F40E205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05232" y="9063493"/>
            <a:ext cx="791553" cy="791553"/>
          </a:xfrm>
          <a:prstGeom prst="rect">
            <a:avLst/>
          </a:prstGeom>
        </p:spPr>
      </p:pic>
      <p:pic>
        <p:nvPicPr>
          <p:cNvPr id="48" name="Bildobjekt 47">
            <a:extLst>
              <a:ext uri="{FF2B5EF4-FFF2-40B4-BE49-F238E27FC236}">
                <a16:creationId xmlns:a16="http://schemas.microsoft.com/office/drawing/2014/main" id="{A0716F95-1E64-4FF6-B999-822BD0EAE42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6378797" y="7232077"/>
            <a:ext cx="791553" cy="791553"/>
          </a:xfrm>
          <a:prstGeom prst="rect">
            <a:avLst/>
          </a:prstGeom>
        </p:spPr>
      </p:pic>
      <p:pic>
        <p:nvPicPr>
          <p:cNvPr id="50" name="Bildobjekt 49">
            <a:extLst>
              <a:ext uri="{FF2B5EF4-FFF2-40B4-BE49-F238E27FC236}">
                <a16:creationId xmlns:a16="http://schemas.microsoft.com/office/drawing/2014/main" id="{A7584D6D-48E3-430A-9AA6-A3CCCB2755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39041" y="9060717"/>
            <a:ext cx="791553" cy="79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6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F34B76F3-B088-43A8-AD8B-17994E127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64" y="1867501"/>
            <a:ext cx="791553" cy="79155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FC475736-5693-4D1B-B5FF-05A30CF19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02" y="1867501"/>
            <a:ext cx="791553" cy="79155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FAF12DD-6566-46D5-A316-1144B42551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40" y="1867500"/>
            <a:ext cx="791553" cy="791553"/>
          </a:xfrm>
          <a:prstGeom prst="rect">
            <a:avLst/>
          </a:prstGeom>
        </p:spPr>
      </p:pic>
      <p:pic>
        <p:nvPicPr>
          <p:cNvPr id="7" name="Bildobjekt 6" descr="En bild som visar tecken&#10;&#10;Automatiskt genererad beskrivning">
            <a:extLst>
              <a:ext uri="{FF2B5EF4-FFF2-40B4-BE49-F238E27FC236}">
                <a16:creationId xmlns:a16="http://schemas.microsoft.com/office/drawing/2014/main" id="{34C147FA-86AB-47F3-9CEB-5C59F1105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78" y="1867500"/>
            <a:ext cx="791553" cy="79155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C6D0B0C7-2357-4B80-BEB2-93F2DEE471B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5" y="3282731"/>
            <a:ext cx="791553" cy="79155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09B6C2A-42F0-4D93-875B-3F7BD07E1EF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64" y="3282730"/>
            <a:ext cx="791553" cy="791553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6A601491-4C89-4E29-A5F5-30FA6C1A377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02" y="3282729"/>
            <a:ext cx="791553" cy="79155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1BCAAF92-2A94-4736-8C88-629A96D2EB4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40" y="3282729"/>
            <a:ext cx="791553" cy="791553"/>
          </a:xfrm>
          <a:prstGeom prst="rect">
            <a:avLst/>
          </a:prstGeom>
        </p:spPr>
      </p:pic>
      <p:pic>
        <p:nvPicPr>
          <p:cNvPr id="12" name="Bildobjekt 11" descr="En bild som visar grön&#10;&#10;Automatiskt genererad beskrivning">
            <a:extLst>
              <a:ext uri="{FF2B5EF4-FFF2-40B4-BE49-F238E27FC236}">
                <a16:creationId xmlns:a16="http://schemas.microsoft.com/office/drawing/2014/main" id="{3AA3D6C1-5EEC-446B-9895-869142F6775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77" y="3282728"/>
            <a:ext cx="791553" cy="791553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A7F76A03-2410-48AC-A7B7-AFE07DDF50E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63" y="4697959"/>
            <a:ext cx="791553" cy="791553"/>
          </a:xfrm>
          <a:prstGeom prst="rect">
            <a:avLst/>
          </a:prstGeom>
        </p:spPr>
      </p:pic>
      <p:pic>
        <p:nvPicPr>
          <p:cNvPr id="14" name="Bildobjekt 13" descr="En bild som visar text&#10;&#10;Automatiskt genererad beskrivning">
            <a:extLst>
              <a:ext uri="{FF2B5EF4-FFF2-40B4-BE49-F238E27FC236}">
                <a16:creationId xmlns:a16="http://schemas.microsoft.com/office/drawing/2014/main" id="{CAD8896E-28BC-4FD9-864D-0B65F819ABA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40" y="4697959"/>
            <a:ext cx="791553" cy="791553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43200A7B-053F-47B8-8CCA-372D0687A9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6" y="1867501"/>
            <a:ext cx="791553" cy="791553"/>
          </a:xfrm>
          <a:prstGeom prst="rect">
            <a:avLst/>
          </a:prstGeom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BB7C1B0C-CCA7-48D3-A2B6-C213C43CC33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464" y="452270"/>
            <a:ext cx="791553" cy="791553"/>
          </a:xfrm>
          <a:prstGeom prst="rect">
            <a:avLst/>
          </a:prstGeom>
        </p:spPr>
      </p:pic>
      <p:pic>
        <p:nvPicPr>
          <p:cNvPr id="18" name="Bildobjekt 17">
            <a:extLst>
              <a:ext uri="{FF2B5EF4-FFF2-40B4-BE49-F238E27FC236}">
                <a16:creationId xmlns:a16="http://schemas.microsoft.com/office/drawing/2014/main" id="{8FD8FD8D-CC39-4EE6-83F2-9F0FC88A289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302" y="452270"/>
            <a:ext cx="791553" cy="791553"/>
          </a:xfrm>
          <a:prstGeom prst="rect">
            <a:avLst/>
          </a:prstGeom>
        </p:spPr>
      </p:pic>
      <p:pic>
        <p:nvPicPr>
          <p:cNvPr id="19" name="Bildobjekt 18" descr="En bild som visar clipart&#10;&#10;Automatiskt genererad beskrivning">
            <a:extLst>
              <a:ext uri="{FF2B5EF4-FFF2-40B4-BE49-F238E27FC236}">
                <a16:creationId xmlns:a16="http://schemas.microsoft.com/office/drawing/2014/main" id="{FF68F1B3-47BC-47B0-9487-8622906B0E8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140" y="452270"/>
            <a:ext cx="791553" cy="791553"/>
          </a:xfrm>
          <a:prstGeom prst="rect">
            <a:avLst/>
          </a:prstGeom>
        </p:spPr>
      </p:pic>
      <p:pic>
        <p:nvPicPr>
          <p:cNvPr id="20" name="Bildobjekt 19">
            <a:extLst>
              <a:ext uri="{FF2B5EF4-FFF2-40B4-BE49-F238E27FC236}">
                <a16:creationId xmlns:a16="http://schemas.microsoft.com/office/drawing/2014/main" id="{7C2C0A87-941A-4628-9CB4-F7F6A1D89EC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978" y="452270"/>
            <a:ext cx="791553" cy="791553"/>
          </a:xfrm>
          <a:prstGeom prst="rect">
            <a:avLst/>
          </a:prstGeom>
        </p:spPr>
      </p:pic>
      <p:pic>
        <p:nvPicPr>
          <p:cNvPr id="21" name="Bildobjekt 20">
            <a:extLst>
              <a:ext uri="{FF2B5EF4-FFF2-40B4-BE49-F238E27FC236}">
                <a16:creationId xmlns:a16="http://schemas.microsoft.com/office/drawing/2014/main" id="{4641600C-5A24-44F1-87DB-D08E9E25115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26" y="452271"/>
            <a:ext cx="791553" cy="79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233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1104</TotalTime>
  <Words>189</Words>
  <Application>Microsoft Office PowerPoint</Application>
  <PresentationFormat>Anpassad</PresentationFormat>
  <Paragraphs>40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Kindkvist</dc:creator>
  <cp:lastModifiedBy>Carina Kindkvist</cp:lastModifiedBy>
  <cp:revision>26</cp:revision>
  <cp:lastPrinted>2019-03-22T16:27:20Z</cp:lastPrinted>
  <dcterms:created xsi:type="dcterms:W3CDTF">2019-03-22T06:39:45Z</dcterms:created>
  <dcterms:modified xsi:type="dcterms:W3CDTF">2019-06-08T18:11:18Z</dcterms:modified>
</cp:coreProperties>
</file>